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7" r:id="rId3"/>
    <p:sldId id="266" r:id="rId4"/>
    <p:sldId id="256" r:id="rId5"/>
    <p:sldId id="268" r:id="rId6"/>
    <p:sldId id="269" r:id="rId7"/>
    <p:sldId id="270" r:id="rId8"/>
    <p:sldId id="271" r:id="rId9"/>
    <p:sldId id="273" r:id="rId10"/>
    <p:sldId id="272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5403-9594-4F0F-BAF2-9C1565E7A365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34085A-AB1A-4B5D-8564-6CC810168BA6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5403-9594-4F0F-BAF2-9C1565E7A365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085A-AB1A-4B5D-8564-6CC810168BA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5403-9594-4F0F-BAF2-9C1565E7A365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085A-AB1A-4B5D-8564-6CC810168BA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5403-9594-4F0F-BAF2-9C1565E7A365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085A-AB1A-4B5D-8564-6CC810168BA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5403-9594-4F0F-BAF2-9C1565E7A365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085A-AB1A-4B5D-8564-6CC810168BA6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5403-9594-4F0F-BAF2-9C1565E7A365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085A-AB1A-4B5D-8564-6CC810168BA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5403-9594-4F0F-BAF2-9C1565E7A365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085A-AB1A-4B5D-8564-6CC810168BA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5403-9594-4F0F-BAF2-9C1565E7A365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085A-AB1A-4B5D-8564-6CC810168BA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5403-9594-4F0F-BAF2-9C1565E7A365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085A-AB1A-4B5D-8564-6CC810168BA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5403-9594-4F0F-BAF2-9C1565E7A365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085A-AB1A-4B5D-8564-6CC810168BA6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5403-9594-4F0F-BAF2-9C1565E7A365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085A-AB1A-4B5D-8564-6CC810168BA6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9225403-9594-4F0F-BAF2-9C1565E7A365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634085A-AB1A-4B5D-8564-6CC810168BA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ousetrap%20challenge.doc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3200" y="2810545"/>
            <a:ext cx="7200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 Solving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4"/>
            <a:ext cx="3744416" cy="149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3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liwhitney.org/sites/default/files/10_readyAimF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95936" y="1916831"/>
            <a:ext cx="492345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Test and Evaluate the design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4839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84984"/>
            <a:ext cx="4266848" cy="1219099"/>
          </a:xfrm>
          <a:prstGeom prst="rect">
            <a:avLst/>
          </a:prstGeom>
        </p:spPr>
      </p:pic>
      <p:pic>
        <p:nvPicPr>
          <p:cNvPr id="3" name="Picture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83" y="4941168"/>
            <a:ext cx="4266848" cy="1219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19327"/>
            <a:ext cx="4266848" cy="1219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4266848" cy="121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7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utlookproblemshelp.com/wp-content/uploads/2012/02/Outlook-problems2-300x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5377780" cy="500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2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thprogram.webs.com/clg.coventry.gov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60412"/>
            <a:ext cx="7096100" cy="501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88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DesignProcessPoster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6" t="13526" r="38333"/>
          <a:stretch/>
        </p:blipFill>
        <p:spPr>
          <a:xfrm>
            <a:off x="2555776" y="203742"/>
            <a:ext cx="4870795" cy="640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3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everyonelearnseveryday.files.wordpress.com/2013/01/5steploop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5095"/>
            <a:ext cx="6836913" cy="533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40352" y="1484784"/>
            <a:ext cx="66877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445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QUFRUVGBgXFxQWGBcWFxUXFxwVFRwaHBkZHCYeGBwkGRgUIC8gJCcqLC8sGB8xNTAqNSYrLSkBCQoKDgwOGg8PGikkHyUsLS0vLywsKTAsNiksKSwsLCkpLC8uLDAsMCksLywsLC0vLCwsLCwsLCwqLCwsLCksKv/AABEIAOEA4QMBIgACEQEDEQH/xAAcAAABBQEBAQAAAAAAAAAAAAAAAwQFBgcBAgj/xABJEAACAQMCAwUFAwkFBgUFAAABAgMABBESIQUGMRMiQVFhBxQycYFCkaEjM1JicoKiscFDU3OS0hUXJTRj0SREsvDxFmSDwuH/xAAaAQACAwEBAAAAAAAAAAAAAAAAAQIDBAUG/8QANBEAAgECBAMGBgEDBQAAAAAAAAECAxEEEiExE0FRBWFxgZHwIjKhscHR8RQjQhUzYnKi/9oADAMBAAIRAxEAPwDcKKKKQwooooAKKKi+LXsZR4u20MQRlMlkJ8dgcfWk3YcVd2JISgnAIyOo8qQvuIxwrqlcIPXxPkB1P0qnTXVtbxnW0EMibiaB0D582jkIdgfFTqBqKt+ehJJ2vZu8unTEwikeNVHxOigZLMc7ZAwANVV8TkaOBzvp6e/ehpVtcrIodGDKwyGG4IpWs94L7U7KNAjLcxjJ1SyRDTrPeYv2Zbs/E4IG3yq/W9wrqHRgysMqwOQQehB8RVqM7tfQUooooEFFFFABRRXl3AGSQAOpOwFAHqiq5d+0OwjfR7wsj/oQhpmH0jDY+tIS8+gjMNpeSeRMawr98zqfwp2EWqis+vfaFeD4bO3T/GvIwfuUH+dNLf2icS1DNjayL4iG7jLfTUetFguaZRVMHtNRFzcWd9D5/ke1UeuqInIqV4Nz1Y3W0FzEzfoE6H/yPhvwpDJ6iiigAooooAKKKKAO0UUUCOUUUUDCiiigDzImQQehGPL8RWdca44Wmbh9hqghix73dopYxa99CdSZG/S6itHrI+UAglvyrvDOLybMsuNCqdOBjxYjOPSk+o10H0vBoIbeVUiiniCO5jcD3hsAsZJnYasAjofSkuRoZY+GwKZXVnj1O7jtYo4TqKrncpselPea4GezlSWB49SSaXjCvJNJoYZYAZAPXzptyxfJJZW7mQaeyQzyI4idQi6VjKnZ/hPr/WJM5xvg3bIJrUIkyDs7fsiCJRk6llicbxtvt4ZzTXh/HTw4Qywri0JSO5tu+OwlkbQWjDZC6XyGQNg9cCpCTmqFmMn/ADUh7sMcUcnbIBnB/JqVzv5/KqtxXhlzMLmC1guCs6RTSG4McYjnibJO7HIZQuds5FNCaNyVsjNdqhR+0G4WAP8A7MuGVAAzLLbncDB2Davwp3b+1O10qZ47q21eM1vKqA/thSv1zUiBcqh+Zebbawj13MgXOyIAWeQ+SqNyaguPe0IErDw7RczyLqDhgYIUO2uRh9cKNziqzw3hUl5OXWUzzJ3ZOISKDFAftR2sfw6h0z0HiSdqaQmx1xL2hXswHZpHYRvsjzgy3Mn+Hbr4+QOabXPLd9cRBpIZrrfpeTrHn9YWsZWP5B2Bq98C5Vt7Ul41LSt8c8pMkrfNzuB+qMD0qc1U7CuUjh/I2iIGSWSFcZaKLsrdF889iP8A9z868pyfw2YatMdwOmoytMM/Mud6vWKhb3k62kcyKnYynrLAeyc/tadn/eBqVxPUhIOS+Hp8NnbfWNW/9QNKDlGwzn3K0z59jH/2pK54Tf2xLKVvouunCxXKj0xiOX5dw0rwvjUc4JjJypw6MCkkbfoujYKmprKwydGxccsWnRY2h/wZJYsfIIwA+6obj3s9MuGTsbpQN47oYkH7Fyg1D5MD86saTU6ik9PrScR5WjM7PiF1aSiOCaSBgMDh9+S8cmP7i4ycjy0k+oq88t+0GK4k93mRrW6A/MS4w/rG/SQfLepa+sobmMxXEaSoequAR8x5H1G9UnmjkzsYckSXVqhBC95rq16d+KQd51XyPeAHVhtVbQzSwaKzHgPPElkqLeSm5s5D+Svx3mTPRZ/5a/Tf00uGZXUMpDKwyCDkEHxBHWkM90UUUgO0UUUCOUUUUDCiik551RSzkKqgksTgADcknwFAHLm5WNS8jKiqMlmIAA8yTsKwzi3N8cfEbieyCXEE6jX2oKxCdMgSIergDxwOvWm/PPOR4pLhMiziJCKcjtnBx2jD9Hbug/OoGyj7a6jhGCq4d10GTUPsoI13ck/Z6ee1K/IduZPaOLPaNdJctCjmNVK915A7hARnLKoznJbfwHjVg4Pyy9gc23Ysf/uEZsn9tGU9d9waT41dmK37SbTIqPH3ZCrkYdcgEusSEeUasR9phTv3+XiBaCIy2niLjS8gbG+Fkj/JDbwL1VUz3SiaKTp5W5ntOZpbeQy3iRlm7sZS40rnyAnIA+WTSnD+ZjE7u9vdtHJ17NYpM+v5OVj9RTe4hsUjGoi6mR0LhbmRVDIchlNxIU8srqPjTXjMdvcSMVke0JQNcQgBBJEp1agQdIIxjtEJ22NSyysQc4N7Md23OsEZMMsNyiTthC8LM5PkF7M6j6U1v+bGK+4WqStPLujywmFYY/GRleJWO2fr+PuFln4Ssty2CimVZSO8pjLGOT54C7eOfWo3gxubhu3mfTecQwAVH/L2keNRUH4SR09WX1opPPddB148OzWz1H/BeXO3za27OtsrH3u66SXcv2o0YeGdmYbAd0VpthZpDGscShEQaVVRgACmfDbRIY1jjUKiAKoHgP6nxzUgrVry2MGa45U0oppBGpRTUGTQqK9CvANehSJnqoLmHlrtyJYX7K4UYWTGVcdezlX7aZ+oO4PnOA12kMpPBOKa5DFMhimjI7SI79ejo32428GHyODVzjAxtiq7zvwR5YRNbAe9W+Xi2/OD7cTeauP4gp8KiuWeZxd26yxllzlXQ9Y3XZlPyNT+ce5bLxgCMda9281MoLB2Gonr517UFTg0WWwFc5t5baHXdWqa0OWubTAKzL4yIDsJR1I6N4771XuSuY47K4iiSTVw+83t2O4gm6mIk/Cp3wD0O1apA+RWS85cqolzPaxjsxdp71b46R3MJ7+kfZ1ZU7eZqHcI1+iq37PuZffrGKU/nAOzlHlIndb7+v1qyVEZ2iiigRyiiigYVSfbFeSR8KmESMxkKxtpBJVHPebA9NvrV2ooA+ZuGcOklKRW8MsjEAKoRlGPMswCqPMk1aPZjwRh7y0+nvTNGwTo/Zd0qXG7JnPd2Bwc56VuNYnzDw+O04qkXDO2EhJmuoy+YNDHOMP0Ynxzt+FCQN3LZz7F/wCFAWOARDJlll0hYYlGSEGktrb4RpG33VGcL45LNZxJbRiIAbujsIEUE90OcvIcddJAznvinHF7tpoTFKsZ3B7FVExydlDO66UJPQKhY/Z86rnCFZbOwtmBVZLhoph46UaRjGcfpFQp36ZqM29FHmWU1HVy2SuSfDOW57gEpNdzo2RqMnY2zDphQ+t3X1AIPnXqT2SyaQrRxyRK2oQ+9SgKT105hAAP6IIBqX5350Nktuqt2MczMr3Aj7UwhQCAsfQsegzsMdDVT9n/ALULuXiS2rStdW8jMqu8apIFAJDnQBgbbg1pjhJOLlf7/wAEFVvqkvQkObQZDBYPFJCZpF1KQNJhi77aXUlT0AxnO+4qS5fXtLu6l8IiltHjoFQB2x82b+Gn3Pw08Q4bISMEzxY/WZAQfwx9aYckt/zqH4lvJSR6OFZfwNV0IKGiK8VVlNXZa4pKacw8zw2MDTTnujYKPidj0VfX+VKA4rL/AG7hylqRnQDID5azpx+ANbIwUpJMy03d2J5rnjt9Abi37G1iYao4sgyunUHUynGR+zWaw+1Ticb597kJB3VwjD5EFahv/rO97IQi7uOyA06BIwGnpp69PSoZVOa30o2eVxTXgarH0P7PPbCl4ywXQWKc7IwyI5T5b/A3p0Ph5VpgNfJvJHDnm4hbIisx7VGOnwVGDE+gAHWvq4NWLG0YUprJzELZruaTDV6BrCO56rOX4cLTi0yKMRXsfbqPATRkLJj5ghq0XNUf2jz6LjhrD4jctH+68bg/iFojoySJy34m6jGx+de1mLHJpitOYquaRMlbVqpntaj7NLS8HW2uU1f4c2Ym/ErVytaq/tgb/hciAEtK8MaAfpmRCP5VS9yDIr2Vp2N5xSAbKJklUekgJJH1xWk1m3JY/wCNXfmttArY6av/AIrSaiwO0UUUgOUUUUDCiiigArOvaByRK07X9tOsbCLTLHIZArIneyGj7wPXbcU75s5skF12EFwlukKB7mVlQ4LnEaKX7oJwScjyqG4lcXrWs0ZmW+gnRkOlUjnQMCMoyns5P2Tg+tQdSKdmWKlOUcyQz5R4kFtUuzDIoOSrTEKgB2/J6V31Y6qhY+J8a8cqkXdvKsupXW4eRSO68etu1jdeuNm2O4PqKY8gOt1FGJlYSIyxx9orSRyqnxFYydWVAAYsTGpPToKs3HQtnfe8PtFdiKEkb6Zk1BMqBnDK2MjoV3FKsm46E8PJKdpbPQSvOM9mOyv44ZEbowMeJAPFoZSMH9ksPlXeG832FqD7tb4Y/ZgijDN6ZDb/AH1LXVqsi6XzjOdmZDt6qQaZnl2A7FCw8neRx9QzEH61UsZK1mXvs+Oa8XZFe45c3PFrft0zE9vIJLeEYKs6HJ1SfbYgY7uFB233NO+GcbjDpeDCQ3IEdxnbsZ07qlx9nfKEn9U1ZkQAAAAAbADYAeQHhVYueXp/eJJIxbGKZSs0D9oFm8Ax2IV8bZA38elFHE/F8QYjBXglAuhFMeLcJiuYminQOjdQeoPgQeoI8xVd4DeXNopint5HhX8y8TrO6L+g+dDMB4HBONj51Nx8zW5IVn7Jj0WZWhJ+XaAA/QmunCrCWzOHOjUpvVMoF/7CVJJt7oqPBZE1Y/eUj+VeuHewTcdvd5HlFGcn95zt91agPMdKUSar+JNbMaqsb8r8pW1gmm3jwT8Ujd6R/m3l6DA9Kn1kpgk1LLLWeV27smpD0PXoPTRZKUElV2LExyHqg8+jteJcNiH9mZrhvQKoUfxGruJKonBpBdXlzejdCRbQHwMcROth6NJn/LQlqTjqywotO4VpGKOnkK+A61NljaQ+tUqic7cVWa/hts9yzBu528FOkrGp9e8zfSrfx3jkVjbPPO2FQdB1djsFUeLE7AVjdvZXF3MYRGVm4hL295gk+72ue5GT0UldvP8ApSRLv7IuHMYp76UYe9kLrnwhXIT8N60Gk7e3VEVEACqAqgdAAMAfdSlRA7RRRQByiiigYUUUUAYvw3hBe7vHnOZEvWcFT3dlAQEeICt0PjSXMvDmgYXlv3dH/MRL3RND0bYYGsDJB6/dVv4zyHcR3E1zZSq3bHW9rLkKz4Aykg3QkAdQRVe4zxC5gQCSKGKZ9ord5O2lmbyCRDATzZjtvtWWUJ57o306tPh5XoyA5V4gzxBYGCpugBm0solJ7OIyDL4AJIQb7scg6QNHsGW6je3uEjLxgYXc4A2SQ4J7NiwYgBiwGDms0sbaW2laCXQZJXWRJEDR65JsqUEmDoVVU/B3u9gEVYOGcbMYDrJBH2APaR61VIx01MqMxLvgKMk6epy21azA9yb4RPJHi2uSfeEXOo7rMgP5xG8R0BB7w8eualKr0NwLy+WY62SOCNk7syRxzFnV9GsLqyunOQdgKszRgIXLKMdcnwFc2rFKTUTs0JtwTkJUVAcJu2F1cKz60k7OeE5yOzZdBC+GAy/jU/VTVjQndXCvMkYYEMAQeoIyD9DXqikMiJeVYCcxq0D+DwM0TD6KdJ+RBFIp/tCAbNFeIPBwIJ8ftLmNz8wvzqdoq6FecNmZquFpVPmQw4fzZE7iN9cEx6QzjQx/ZPwyfNSanVmqKvbGOZdEqK6/osAR89+h9ajpori2Gq3zPGOtvI2XA/6Up3z+q+R5EVvpYyMtJ6HJrdnThrTd+7mWtZ6VWaoTl/mK3u0LR6iVOHjYlZI28VdSNj+FPrHjcMsmiGIyKuQ8obMakfZDdHbPgvTxI6VsbRgim3YYcxcReXNnbtiWQflZB/5eJti37bDIUeuroKf8O4asMaRoMIihVHoNvv8AGn8FoiljHGqlzqYqACx8yQMn5mofiHONnCxQy9rKP7GAGaTPlpTIX94ioXSL1mSsiXijJ6ffSHGeZrWwC+8SYd/gjUF5ZD07qLud/Hp61TOMe0G6Axoh4ej7IZvy9037EEewPoSaZcvci3NxIZsS2+v47y6Ie9kB69nH8NuD5ncCoSlcajzerGPM/Mc11dovY9rcj/lrEHUltn+2uCNjJjfT0X8a0rkblL3KFjK/a3Mx1zzHqz+Q/VXoBT/l/lW2slK28YUn43PekkPiWc7sSalqgTCiiikM7RRRQI5RRRQMKKKKAA1knFuC30F8k0j2c091J2YYxyaobdBqbT3wAFGc7Ekkb1rdZrzPyJeT8TM6yRdg6Kmp8lrZVYM2iM91iceO3mNqBEfEkcp7GdGZO1PZGTUWZl3OcfaAJZiMKgZVO+RSXJHBoTZ28jRIWTtDGxUEqrSMRiq7w/m63g4fK0ly8l0JJ1VQxaWRSSIw74OmPUdZAIB9elXrhFg0dnFGmA6xKBnJXVpHUDcjNZ8Q7JI3YKKcm2PpJqrXOXGBHA0YZe1mBjjUkDGrulznoqgkk+lNr+K7eTsFul7XGplt4wixIejSSOXYZ8FUZPp1Da04PDbEsuJphtJeXBLhG/RXqS2eiJv5mq6dG+pqr4tQWWK1E+I3TI1pJaRzTLaoY5WCFY3iIXVpL4LMCuRpBq5WHEFkRXjYMjDII8Qf/fSmPDC5GW1nPjJgMfXQNo18h186gJopuHzPLGGltJGLyRKMvAx+J0H2l8SBVk6OmhRh8XaVp7MvasD0rtRljfLKiyRMGRhkMpyDT1LjzrE4nUceaFqKAaKiRCiil7UDO9NaibsrlO5u5XZ83NqALgKQyEHRcp+g6ggOfEZ2OADTDhHMV3NGvu54jMB3NEFpbW0SEbFQ7KQNJyNvwrSLxUx3aq3Jxkh41cwpn3eeEXBX7KS5CFvQsQfnW6hNp5GcvEwTXESt1KvzZxG9iaOKWwuZDMcJ290XRm3OkrCRHqwD3Sal+UuWZL2F0N0LLQdEtpaQpC0Z/WcliwIwQw2NXT2lon+z5DLbyXCoQ2I2CvERnEqk7gr6AnBO2M1mHC7uaeSKWC5ke4ROzeSygJMqdcSSXDJFkeYU4OflWm/UwpN7I1flvkO0su9GheU9Z5T2kzfvnp8hindxzdZo5R7mEMNmXWuV/ax8P1rHLXnK4uZG4fdTydmkhLMpLTzA/DbExLudWclfBcVNcb5ktbG1ZYlVGbuJBoMbFmHVoyA2MHJJG/rmqZVLOyVzTChdNydrGvo4IBBBB3BG4I8wa7VQ9n3GbQW0NrDdCZ4kAIcNG58ThHAOkemcCrfVpnCiiigDtFFFAjlFFFAwqI5q5kjsLWS5lDMqAd1Rkkk4A9N/E1L004rw1LiGSGUakkUqw9DQBnltztxO4USRpZwRuAyJIJZZMHcFmVlAPoBXY+PcX15aWx0eKCKXBHjvqyPvNQfJt2QslszBmtZGiDjcPGpIRgfHoR9KovPfOt5HdywpKY0Q4UJhSQQCCW653868vHEdoVsTOhGUVbu5ejOrKlh4Uo1Gm7l85v4vdTRRWbwWkSXM8aGSFmzpB1kdmyjy6g/zqe5p4z7pavKo1OMJGv6UjnSo+85+lZr7KGnvLsy3Ekkq2ykrrYth5O7kZ8cA1ovNvDXliQxsimGVJ8uCy4iy3wjdvl411lxFljWab52CkkoSlTW+xH2XCmtIjE7SmWTTNeXC5MkskmVS3g83OMZHwjfbIw+i4ewYKEQzKNox+Zs0PQEj4pCPLc+i7nxy3zDHJNZxye8XN2yyP2hUrHEHOWbDYXujCZUHqQDuas/vFvbKUBLNlmKIGmmdmOSSq5Yk+Z/kK6aOU78yMNsQNzk+J6Z+nhUdPxRFcqeigtI+QEiHhqJ+0fAdcb1ybiNxcyFEjMSDqiujTt/iOuY7ZfTJkPgBSc/L+krrQSyKcpAm0MR/SYt1b9dssT0UUCIaeMIBNalrd5pMLEU1pcZ+2YRgpkZJYYIAyakV5m7NtF3GYD4SbtA/qJAO78nxXHtGYsQ+ZMFZLgbJAvUpFn7Xr9WPRa8xxBVmuGzoEOhAxJPZIGbU2rclmOd/DFVzpxluaaOJqUtnp0Jy3ulcakZWHmpBH3inC3B+dRvIfs7tZuG2s2loZ2j1GeBmic5LEah8LbY+IGpR/ZzcD4OJS/vwQP8AyC5rO8O+Rvj2hBr44noXI8jXoXAplJyBxD7PEovraLn8JK4ns4vm/OcUx/hW0a/izGo/00hvG0ejHN1xKONC8jhFXcsxwBUJ7L7yW84ldXqqwtezWCNiCBIVYHI/iPpkCrBw72UW4YPdyTXrqcgXDZjU+kS4X781dIoQoCqAANgAAAB5ADpV9Kjk1MOIxPF0S0IXnXjj2lo00aqSGRSz50Rh2CGRgN2C5BIBHzFZxFyzFZl7l7i47zam7ACONC5yWCRglU8TuQBvWucQ4fHPE0Uqh43BVkPRgazNUaxvpLL47RYhMkjNvbIcjs3Zuq5B05OcegorptXQYWaUrc2QfFOS4YUe5tZZA8pXLFhJExdwRI22QFJ1alIIxSPC7uKwl/LhrqSU4W+QPIXc5IizJshx00sRtvioC9Pu112djxEpDKSyCN1lSMk95CmrbrkHxHyqe4pw26i0TkS8RQDKTaoh2TsullaB1ZMdcNjO/WqE76Nmpwkkpxj3aaq/T2iU4tJcdvDeTxKltZkzdmJFM7EKRknGgYz8AbfzrT7bmGFraO5Z1jikRZA0pCYDAMM5OM71gNrxj3oJaXhuQFwqWdtGXaUKMgvISS/Q7AAbVe7fhW6OvDbyR9lVp9DFABgfnpT2YA8gKthJxjZK/gUVqac/idnzvv6F4sOfLCeURRXULSHourBb5ZwD9KnqoEvIUt3LE132cUULrIsUZ1yM69NUmAFUeS5z51f6vi21qZJJJ2TudooopkDlFFFAyr8x+0W0s5OxYvLcYz2ESl36ZGT8K/U1n3F+ZOI8Qyjstnbk7pES07L+iz9B9Pxqb9qnD+F2zC8uhIty2yCCQpJKQPHwwBsSR99Z7wr3qSRXmuHtbd8nuxi4eNcAqGwuTnzxt4gVgxkqysqcoxv13v3GvDRpu7nFu3TYsFnw1obmAwoBAsTRsQRkb6l2O53zv+saqHte4TpmjuANpF0N+0nT71P4UsvOl3FLhY/eYixCN2fZySKPHShbT9xFXbjnCBe2hjI0sQHQN1VxuAf5H5mvOJ1MDiYVKrVtm076c7+H4OlJQxFKUYXvvqK+zPl0WtkhP5ybEj+mR3V+gx9SatdQ3K3MCXMWMaJYu5LCdmjYbdP0dtjUzXdk7u7HTSUUkV+95Q7SeSb3m4UyBQyqVClU6J8OSuSTgnGTSU/Db5ZVWKSE2oHeicIvanycRwfD6A5PmKstRvGuPxWwGvLO3wRJvJIfRfLzY7CpxqzXMrnQpvVoik4peiZ0lhmNugAVbJYYFc/a7zy69GNhgqTvnFR8nMt3PbzPFbLDBE/ZRquuYyyHbT+R3f8AWYMFG475pLiRuLtSJ5DDG39hCd8f9SXq3qFwPnU9yRz/ABWVvHaX5EJj7kU4U9jInhqIH5Nx0OevXzqzD42nWk4KSv726mHEYZ01mSdhlfyXa2gkezfCBAI9JSMuSACY11SuM76dCgeOTvUivLdxxALHJG9vbkqZ3caXmAwSkcZJZVY7FnwceBrSba4SRQ8bK6sMhlIZSPMEbGlcVvMQnb26oqoihVUBVUDAAGwAHgKUoooAKKKKACmvE+IpBDJNISEjVnYjc4UZO3jTqs19rXFllVbBZCucTXRX7FsmThj5s2ML41CpNU4uUtkSjFydkTUPtRspLOW5ik19kmowHuTZOAo0HfckAEZG9VPglhJf3Wi5Iy5W5vFX4VUYEFt8gAC3y9ai/eLS4xGYdDxAaElQxyqowVZD8WNhuDTSzvbi3uux4bLKbi4bW8Z0yx+skpcFlGM+NcrD9oqvNU5Qafr5m6eFdODmpJmrc3clxXlpJCscSORmN9A/JuPhIxgjy+VZpyXzJJbyPa3a4ZT2ciHwPmPQjcH1raLJXEaCUq0gUa2UaVLY3IHgM1nPti5YHZ+/wqe1hwJQo/ORZ6n1Q758tq6Fem5q8d17sT7PxMaUnTq/JLR93SS8PsV/njlIo63NuSMEPHIvVWG+f+4q++z3nxb+MpLhLqIflIx0YeEiean8DtVQ5J5oSaPsJiGRx3T/ACNQ3MvBZ7C4E1u5jcZ0SLuMH7JHRkO2x9PKsVGtw/8Ar9mdzF4F4n+1L/dS+F8px/fR+1vFFVD2ec9rfw6ZMJdRYEsfTPk6jxU/hVvrqJ31R5KUXFuMlZo7RRRQROUz4vxaO2heaZgkcYyzH+nmfSnlZR7S5mu+IQ2moGCBBPMoIOpy2lFYDp0zg1VWqxowdSWyLIQc5KK5lL5p4j73c9tOoU3eUiEp2ggUDy6SMTnGfrS0XK8WAJHmlGMd+V8YG3RSBivcfCPfY7mWViFlPZQkfZjjOSw89T/eBVe4dybcGZoYbsqEQOxGtQuo4UYB6nBP0rzsq3FzOVTLJb728nytt4o7EY8NK0Lrlt7d9y98Os44hiNFQeg/mepqXt3qhHl/isXwXMUmPBuv8Sf1r1Hx/icH521SUDxj6/wk/wAq5dTBurrCpGT8bP62NSrqKs4NeX6LZxjgLGVbu1IS5TY74WdPFH+Y6N4bU8fn20SESTSCI5KtC28quuxUoMnbz6Hzqu8I9p9s50Th7Z/KQZX/ADAbfUCvXOXJ8XEIu2tihmAyroQVlH6LEePka04PEVcLJUcWmo8n08+a+xTNqScqLTfQiuM+2J5WEVhEQzHSJJACxJ2GlBsPqT8qsnD+FCJdTd+ZgO1lbvO7Y33PQZ6KNh5VTPZhym4la5mQr2epEDddfRjjwxuPrWhzVLtbFRc+BSei37308vuGDhKS4lTfkUTmDm+4t5WU2v5MHZzqIYeeQMD5VZ14FNcx4hFncq6gjRcqR3hnDKyZBFIX/HLePIkmjX0LDP3DeqvxDifDnOQR2mRpeFGWQN4EEAZOfOrcLw5pZqD8Vm9/UVbPG+WqvB2Nq9mHK9zYWQguZEch2ZAmSI1bB06iBq72o9PGrfVY9nl9eS2am+jZJQzBS4Cu8Y+FnUfCx8R6Zqz16w4AUUUUAFFNr7iUUKlpZEjUblnZVAHzJqlcX53lucx2AKRkd69kUgY/6KHBc/rnCj1qmtXp0I56jsicKcqjtFXHnOnPXu593tFE142O5uUgU/2kpHwgeC5yayfit/2E7xzSAyOY55JmUZun1DIGcIoQAlYzsSo+Rt1lYR2yFY8ksdTux1PI56s7Hcmou5tmv5fc4VjkcjMhfdIE6am8S3kowSfKvOf188bXUIR+Dp+X+vza3WWFjQpuUnr70Xv6DTj/ABbh08ca2oup5A4LzSdqNWe7oUHAEhYjSEC4x1xnOgey/keSwSR5iuuc6tONUkY8FaY7uem3QHzpxyv7K7OyaN0EjyRjAZ3LLqPVwnwq3gCOgq5V6KnSUG2tOWm1jlyqOSsFeXQEEEAg7EHoRXqiriswzmnko2fEo0gZILe6b8mzamEcvVkAGMBie6CfrVvv+F24hCX98wCjZS0cGfTYGQ/INVv5l5ahvoDDOCVyGBU6WVlOQVbwP/em3A+RrO0IaKBe0G/bP+UlJ8zI+WqKp01d5dWXTxNeSjBzdo7fzuZZxHh0JCjhdpeG4U5iuoY5I8H9aWbGtD4g5Fa3yq90bWP35Y1uMd8RnI9D5A+YG1S1FTbuZ0rbtvxO0UUUhnk189cZNxZpddtDIl1e3LrG5A0spOlSras4AYkbeVfQ1Zd7WNL8Q4XGevaO+36oBH41lxkIyotz2WvprZl1GTjNW56eoylthDDHEuwRFX7hj+dV3lvi2kzzGGZ2kfSCnZkCOPKqBlwTvqJqwcWm3P8A79ar/La4tYvDK5+8k/1rxdFXoyctbtfl/dHpJR+KKXK/4RLrzVbsdLP2TfoTDsm/i2P0JpwXB3BBHmDkfeKjbqzSVdMiq6nwYZ/+DUVYcjQRlijzLq6BZCukeW3X6/8A9pqlQte7T8L/AKBuonsmvT9j+5mjndolj94ZfiUKCE/adu6p9M59K82Ps+ljftYJ/dGP9nHqlQn9bUQCPQDFT3KPCHuJJYYZILaOAgaAuudsgHXoJCqhzjUdWSDUneK1vdi37VZwY9ZIXS8JBwBIASuG+z0PdO3jWurRxVGg6tOyhbm07rw28tzI61KpUyS38PzuUaz5oc3EsKiP3sEqyAkQXTIOqnrHIAPHY4wTsMRMt+lyP/Hz3UBLFezCiKEMNiuoaiSP1t6vXGpba1dZjFF28rCNHOlMs23ekOyL5sfDzrt9wto5oLgT2sxkOiSK3O8mejYLMHEYydXdOPuqWHTqQdelTskt7pO6WqV76eWm221dR5ZKEpXd9tefUz6/5Ts0ikaITSlFJLI2sJgZ3YYT1xnOPCnfKvL9nbxRS30TB5lDI064hKncaCModsfEc+gq/cZhWO2kCooXQ50qABuCTsNt6svsysw/BbRJlVwYvhcBgRqYrsdvhxW3s+csfRnGUpLVa31KsSlQnGSivQqls7RgGzu54VHRNQnhx5aJM4H7JH0qSk5p4jtomsj5loJQT90pqe4n7MLGXdI2t2/TtmMJ+qr3T9RUTD7IQpP/ABC9I8BmLb6lDmtCweNp6U611/yX8lLrYaWsoW8PaGnFebL5IHka4t00KWbsrck7eRklI+8VQ+YONXjsjyXtyRcK6QKhEGctGAzLEAMEF2x1wF3rSl9k+xDX92wO2NMG49cxnNKf7n7ZpI3mnu5uzOVV5Ao3/wANVI+hFW0qGNT/ALtRPw8NOS5/QhOph/8ACL9+Zj3DVC6LkRCQ22YZcrraSVu077Fv0T2Qz4Ak1cxzghVUjEt1MFXULeMyAvjcal7o39a0Hg3s04fbg6baNyWL6pVEjAk5wC2dhVmjiCjCgADwGw+6lV7Kp15Zqrb99ded+n0HDGSpq0EZfwXk28vDquwbODwjVg1w49W6RDHl3vlV/wCA8t29mmi2iWMHdiMlmPmzHvMfmak6K6FHD06EctNWM1SrOo7zdwoooq8rCiiigAooooAKKKKAO0UUUCErm4CIztsqgsT1wAMmsO5r5siveJ2V1BHcGCJXUymF9ByThlwCSM7dBW33sJeN1BwWUqD5EgjNfP1nfLZW8dveKyvbzuTHLHL2NyoJ+0qnK94HoRnGQaxY1y4eVK6lo99E09dDRQSzXfLVeI9vuOo+VXXlgyqSjqGbBOASOu1IcsTarSE/qAfdtTXjHMCTXAlNqtnChjPTSrFNe4XQpZyGAwFGwFRPLt/Jh0TtxGrNpYRLIoBOQMY1A/U1wqmDjCEoweia19fdjsU8Q3JOS3vp6F0pSN8VTOZrqdYNSySNhlJHYFMAb51Y2xgVO8WQy2kgHVoyceuNWKxyw1lFt7u3Pu62NKrXcklsrjn/AGIl7eCKGIPcqmp37WSARx9BqdMk5zsoGflVjPCG4e8MTpCFnLANEzFtaLqOvWNTd37WT61n1tftKI5BK0LFANcEdxG+k/ZLqcMMj1FPpr6dFLxySSyAYDvHPLNpONQRpCVBIHkBsM1tqU6Tw/BkpZttXKyfXpbyMPx8XiRtl8r+/MvPGHAgkJi7bSpbssA68eABGKghwG2it0v4prGKVEZ1ghAIlLL+a1agxY9AAuzeFVwcQsz3mlAk8XdmEwPqchlIPhSdlaNcRa+wHa57t0lvJ2jlGysgbIUk4G+N6owdGGGjLixbT01ut+6+q+o8RmqNZJL6GhX7gxjVsGG4O2NWNjn54pv7BeOO8d1aOxYWzjsyfBHLDT8gVP31U7fiTvwdjcd5mMkaDcsW1EIOpOQ3T0ApHkd/deLWiW/bgy5FwhDjWMHvkN8QBJPpitfY0OBOdN9WtNtOZVjXxIRkuSv36n0TRRRXpTkhRRRQAUUUUAFFFFABRRRQAUUUUAFFFFABRRRQB2iiigRysR9qt323GFt9ewtGUDbus5LHqCMlQPCtuqn8d9l1pd3fvbmZZsAZjk0g4GBtg+FV1YOcHFbllOSjNNmP2PKKgqZHLaRgDJJA8tZ3A9FC1YIoVVQqgADoBsBVA5vnuba/uIIp5SsTlVy2Tp6jPrio1OP3w/tX+un+orjVOysVW1cr+v6OvSxdOK+CDNRmhV1KsAynqDuD9K9Y8PwrKm4jeud5pP8APj+VLQNfeE7/AFkJ/wC9R/0HEW3+5b/W6/IzUrKFY1CIAqjoo2A8ad3F+Io3kY7IpP1HQfU7VmdvJxEdLgfU5/mlL3ltfzoElmiZcgjbBBHQ5Ciqn2BiJTvJq3Pe4PGLLZRf0JSPhEeqASIhlw00z4GT1zk+OWb+GrryWhFjBqJPd2z+iSxUf5cVQeB3EUULtPcBpmDIWZyTpXUFAzuN8n61D8P5iv8ASqpdMqqAFGF2A2A+Go1OzMRjVKlB/K93e3Pb1IxqRhaSW65W7tzY+IKAoAAAHQDYCqTzJIYjDdJ8VtKkmofFo1DUB6elRI4hxGRcG7X59mufvAp9yLy897fSWl7POymEuDHIUHluCpB+WKswfYuJws1ObWj7/wBEcRioum4uL18D6E4dfpPEksZDJIoZSPEHenNRfLXL0djbJbQlykecF21NuSeuAOp6AYqUr0RxAooooAKKKKACiiigAooooAKKKKACiiigAooooA7RRRQIhuZOZo7JA8iSMDkDs1LdPM9F+tUm69ti/wBlbE+ryAfgoP8AOtOIqNuuW7aX85bwt6lFz9+Ksi4rdDMA5jlhvJXl93WCWQ5Z43fc+ZVsqT8gKh15bz/at/lU19DS+zywb/y6j9kuv8jTdvZjZeCuPk5/rWiFaEVbUnGo46Js+fDyzMDlZFYeWNB/kRXtLCdeqyfupG4/hcH8K3w+y+08DMP3x/pryfZfb+Ek33r/AKaJVIS/ykvffcsjXkudzCu2derOvzt3/oTXv/aDf3+P/wAJB/Gtx/3YQf3s38H+mu/7sYf76b+D/TVEo32qy9F+i1YnrFf+v2YNYL7zIYZWlZR3ldFEa5HmCmc+oOKdNycVOUlYjyfI/iT/ALVt3+7GH++m/g/00f7sIP72b+D/AE1ojOmo5ZNvv1X2KOI73Rip4bIn2Xb9mb/Vpp7ytxi5s7gyRxgZUgyTaXkUddIIY5XPoMeda/8A7sLfxeY/Vf8ATXoezC08TKf3x/QVSo0YyzZpPubuvqSnWc1Z29Cor7Vbteqwt+6w/k1OIfbLIPzluhH6rlf5g1a09mlkOsbN83b+hFPrbkmyT4baLPmy6/8A1ZqUp0uSKdBlynz9FfMUSOVGAydQyv8AnG2fQ1aKTht1QYRVUeSgAfcKUrO7X0EFFFFIAooooAKKKKACiiigAooooAKKKKAO0VzNFAgooooGFFFFABRRRQAUUUUAFFFFABRRRQAUUUUAFFFFABRRRQAUUUUAFFFFABRRRQAUUUUAFcNFFAHaKKK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ata:image/jpeg;base64,/9j/4AAQSkZJRgABAQAAAQABAAD/2wCEAAkGBhQSERUUEhQUFRUVGBgXFxQWGBcWFxUXFxwVFRwaHBkZHCYeGBwkGRgUIC8gJCcqLC8sGB8xNTAqNSYrLSkBCQoKDgwOGg8PGikkHyUsLS0vLywsKTAsNiksKSwsLCkpLC8uLDAsMCksLywsLC0vLCwsLCwsLCwqLCwsLCksKv/AABEIAOEA4QMBIgACEQEDEQH/xAAcAAABBQEBAQAAAAAAAAAAAAAAAwQFBgcBAgj/xABJEAACAQMCAwUFAwkFBgUFAAABAgMABBESIQUGMRMiQVFhBxQycYFCkaEjM1JicoKiscFDU3OS0hUXJTRj0SREsvDxFmSDwuH/xAAaAQACAwEBAAAAAAAAAAAAAAAAAQIDBAUG/8QANBEAAgECBAMGBgEDBQAAAAAAAAECAxEEEiExE0FRBWFxgZHwIjKhscHR8RQjQhUzYnKi/9oADAMBAAIRAxEAPwDcKKKKQwooooAKKKi+LXsZR4u20MQRlMlkJ8dgcfWk3YcVd2JISgnAIyOo8qQvuIxwrqlcIPXxPkB1P0qnTXVtbxnW0EMibiaB0D582jkIdgfFTqBqKt+ehJJ2vZu8unTEwikeNVHxOigZLMc7ZAwANVV8TkaOBzvp6e/ehpVtcrIodGDKwyGG4IpWs94L7U7KNAjLcxjJ1SyRDTrPeYv2Zbs/E4IG3yq/W9wrqHRgysMqwOQQehB8RVqM7tfQUooooEFFFFABRRXl3AGSQAOpOwFAHqiq5d+0OwjfR7wsj/oQhpmH0jDY+tIS8+gjMNpeSeRMawr98zqfwp2EWqis+vfaFeD4bO3T/GvIwfuUH+dNLf2icS1DNjayL4iG7jLfTUetFguaZRVMHtNRFzcWd9D5/ke1UeuqInIqV4Nz1Y3W0FzEzfoE6H/yPhvwpDJ6iiigAooooAKKKKAO0UUUCOUUUUDCiiigDzImQQehGPL8RWdca44Wmbh9hqghix73dopYxa99CdSZG/S6itHrI+UAglvyrvDOLybMsuNCqdOBjxYjOPSk+o10H0vBoIbeVUiiniCO5jcD3hsAsZJnYasAjofSkuRoZY+GwKZXVnj1O7jtYo4TqKrncpselPea4GezlSWB49SSaXjCvJNJoYZYAZAPXzptyxfJJZW7mQaeyQzyI4idQi6VjKnZ/hPr/WJM5xvg3bIJrUIkyDs7fsiCJRk6llicbxtvt4ZzTXh/HTw4Qywri0JSO5tu+OwlkbQWjDZC6XyGQNg9cCpCTmqFmMn/ADUh7sMcUcnbIBnB/JqVzv5/KqtxXhlzMLmC1guCs6RTSG4McYjnibJO7HIZQuds5FNCaNyVsjNdqhR+0G4WAP8A7MuGVAAzLLbncDB2Davwp3b+1O10qZ47q21eM1vKqA/thSv1zUiBcqh+Zebbawj13MgXOyIAWeQ+SqNyaguPe0IErDw7RczyLqDhgYIUO2uRh9cKNziqzw3hUl5OXWUzzJ3ZOISKDFAftR2sfw6h0z0HiSdqaQmx1xL2hXswHZpHYRvsjzgy3Mn+Hbr4+QOabXPLd9cRBpIZrrfpeTrHn9YWsZWP5B2Bq98C5Vt7Ul41LSt8c8pMkrfNzuB+qMD0qc1U7CuUjh/I2iIGSWSFcZaKLsrdF889iP8A9z868pyfw2YatMdwOmoytMM/Mud6vWKhb3k62kcyKnYynrLAeyc/tadn/eBqVxPUhIOS+Hp8NnbfWNW/9QNKDlGwzn3K0z59jH/2pK54Tf2xLKVvouunCxXKj0xiOX5dw0rwvjUc4JjJypw6MCkkbfoujYKmprKwydGxccsWnRY2h/wZJYsfIIwA+6obj3s9MuGTsbpQN47oYkH7Fyg1D5MD86saTU6ik9PrScR5WjM7PiF1aSiOCaSBgMDh9+S8cmP7i4ycjy0k+oq88t+0GK4k93mRrW6A/MS4w/rG/SQfLepa+sobmMxXEaSoequAR8x5H1G9UnmjkzsYckSXVqhBC95rq16d+KQd51XyPeAHVhtVbQzSwaKzHgPPElkqLeSm5s5D+Svx3mTPRZ/5a/Tf00uGZXUMpDKwyCDkEHxBHWkM90UUUgO0UUUCOUUUUDCiik551RSzkKqgksTgADcknwFAHLm5WNS8jKiqMlmIAA8yTsKwzi3N8cfEbieyCXEE6jX2oKxCdMgSIergDxwOvWm/PPOR4pLhMiziJCKcjtnBx2jD9Hbug/OoGyj7a6jhGCq4d10GTUPsoI13ck/Z6ee1K/IduZPaOLPaNdJctCjmNVK915A7hARnLKoznJbfwHjVg4Pyy9gc23Ysf/uEZsn9tGU9d9waT41dmK37SbTIqPH3ZCrkYdcgEusSEeUasR9phTv3+XiBaCIy2niLjS8gbG+Fkj/JDbwL1VUz3SiaKTp5W5ntOZpbeQy3iRlm7sZS40rnyAnIA+WTSnD+ZjE7u9vdtHJ17NYpM+v5OVj9RTe4hsUjGoi6mR0LhbmRVDIchlNxIU8srqPjTXjMdvcSMVke0JQNcQgBBJEp1agQdIIxjtEJ22NSyysQc4N7Md23OsEZMMsNyiTthC8LM5PkF7M6j6U1v+bGK+4WqStPLujywmFYY/GRleJWO2fr+PuFln4Ssty2CimVZSO8pjLGOT54C7eOfWo3gxubhu3mfTecQwAVH/L2keNRUH4SR09WX1opPPddB148OzWz1H/BeXO3za27OtsrH3u66SXcv2o0YeGdmYbAd0VpthZpDGscShEQaVVRgACmfDbRIY1jjUKiAKoHgP6nxzUgrVry2MGa45U0oppBGpRTUGTQqK9CvANehSJnqoLmHlrtyJYX7K4UYWTGVcdezlX7aZ+oO4PnOA12kMpPBOKa5DFMhimjI7SI79ejo32428GHyODVzjAxtiq7zvwR5YRNbAe9W+Xi2/OD7cTeauP4gp8KiuWeZxd26yxllzlXQ9Y3XZlPyNT+ce5bLxgCMda9281MoLB2Gonr517UFTg0WWwFc5t5baHXdWqa0OWubTAKzL4yIDsJR1I6N4771XuSuY47K4iiSTVw+83t2O4gm6mIk/Cp3wD0O1apA+RWS85cqolzPaxjsxdp71b46R3MJ7+kfZ1ZU7eZqHcI1+iq37PuZffrGKU/nAOzlHlIndb7+v1qyVEZ2iiigRyiiigYVSfbFeSR8KmESMxkKxtpBJVHPebA9NvrV2ooA+ZuGcOklKRW8MsjEAKoRlGPMswCqPMk1aPZjwRh7y0+nvTNGwTo/Zd0qXG7JnPd2Bwc56VuNYnzDw+O04qkXDO2EhJmuoy+YNDHOMP0Ynxzt+FCQN3LZz7F/wCFAWOARDJlll0hYYlGSEGktrb4RpG33VGcL45LNZxJbRiIAbujsIEUE90OcvIcddJAznvinHF7tpoTFKsZ3B7FVExydlDO66UJPQKhY/Z86rnCFZbOwtmBVZLhoph46UaRjGcfpFQp36ZqM29FHmWU1HVy2SuSfDOW57gEpNdzo2RqMnY2zDphQ+t3X1AIPnXqT2SyaQrRxyRK2oQ+9SgKT105hAAP6IIBqX5350Nktuqt2MczMr3Aj7UwhQCAsfQsegzsMdDVT9n/ALULuXiS2rStdW8jMqu8apIFAJDnQBgbbg1pjhJOLlf7/wAEFVvqkvQkObQZDBYPFJCZpF1KQNJhi77aXUlT0AxnO+4qS5fXtLu6l8IiltHjoFQB2x82b+Gn3Pw08Q4bISMEzxY/WZAQfwx9aYckt/zqH4lvJSR6OFZfwNV0IKGiK8VVlNXZa4pKacw8zw2MDTTnujYKPidj0VfX+VKA4rL/AG7hylqRnQDID5azpx+ANbIwUpJMy03d2J5rnjt9Abi37G1iYao4sgyunUHUynGR+zWaw+1Ticb597kJB3VwjD5EFahv/rO97IQi7uOyA06BIwGnpp69PSoZVOa30o2eVxTXgarH0P7PPbCl4ywXQWKc7IwyI5T5b/A3p0Ph5VpgNfJvJHDnm4hbIisx7VGOnwVGDE+gAHWvq4NWLG0YUprJzELZruaTDV6BrCO56rOX4cLTi0yKMRXsfbqPATRkLJj5ghq0XNUf2jz6LjhrD4jctH+68bg/iFojoySJy34m6jGx+de1mLHJpitOYquaRMlbVqpntaj7NLS8HW2uU1f4c2Ym/ErVytaq/tgb/hciAEtK8MaAfpmRCP5VS9yDIr2Vp2N5xSAbKJklUekgJJH1xWk1m3JY/wCNXfmttArY6av/AIrSaiwO0UUUgOUUUUDCiiigArOvaByRK07X9tOsbCLTLHIZArIneyGj7wPXbcU75s5skF12EFwlukKB7mVlQ4LnEaKX7oJwScjyqG4lcXrWs0ZmW+gnRkOlUjnQMCMoyns5P2Tg+tQdSKdmWKlOUcyQz5R4kFtUuzDIoOSrTEKgB2/J6V31Y6qhY+J8a8cqkXdvKsupXW4eRSO68etu1jdeuNm2O4PqKY8gOt1FGJlYSIyxx9orSRyqnxFYydWVAAYsTGpPToKs3HQtnfe8PtFdiKEkb6Zk1BMqBnDK2MjoV3FKsm46E8PJKdpbPQSvOM9mOyv44ZEbowMeJAPFoZSMH9ksPlXeG832FqD7tb4Y/ZgijDN6ZDb/AH1LXVqsi6XzjOdmZDt6qQaZnl2A7FCw8neRx9QzEH61UsZK1mXvs+Oa8XZFe45c3PFrft0zE9vIJLeEYKs6HJ1SfbYgY7uFB233NO+GcbjDpeDCQ3IEdxnbsZ07qlx9nfKEn9U1ZkQAAAAAbADYAeQHhVYueXp/eJJIxbGKZSs0D9oFm8Ax2IV8bZA38elFHE/F8QYjBXglAuhFMeLcJiuYminQOjdQeoPgQeoI8xVd4DeXNopint5HhX8y8TrO6L+g+dDMB4HBONj51Nx8zW5IVn7Jj0WZWhJ+XaAA/QmunCrCWzOHOjUpvVMoF/7CVJJt7oqPBZE1Y/eUj+VeuHewTcdvd5HlFGcn95zt91agPMdKUSar+JNbMaqsb8r8pW1gmm3jwT8Ujd6R/m3l6DA9Kn1kpgk1LLLWeV27smpD0PXoPTRZKUElV2LExyHqg8+jteJcNiH9mZrhvQKoUfxGruJKonBpBdXlzejdCRbQHwMcROth6NJn/LQlqTjqywotO4VpGKOnkK+A61NljaQ+tUqic7cVWa/hts9yzBu528FOkrGp9e8zfSrfx3jkVjbPPO2FQdB1djsFUeLE7AVjdvZXF3MYRGVm4hL295gk+72ue5GT0UldvP8ApSRLv7IuHMYp76UYe9kLrnwhXIT8N60Gk7e3VEVEACqAqgdAAMAfdSlRA7RRRQByiiigYUUUUAYvw3hBe7vHnOZEvWcFT3dlAQEeICt0PjSXMvDmgYXlv3dH/MRL3RND0bYYGsDJB6/dVv4zyHcR3E1zZSq3bHW9rLkKz4Aykg3QkAdQRVe4zxC5gQCSKGKZ9ord5O2lmbyCRDATzZjtvtWWUJ57o306tPh5XoyA5V4gzxBYGCpugBm0solJ7OIyDL4AJIQb7scg6QNHsGW6je3uEjLxgYXc4A2SQ4J7NiwYgBiwGDms0sbaW2laCXQZJXWRJEDR65JsqUEmDoVVU/B3u9gEVYOGcbMYDrJBH2APaR61VIx01MqMxLvgKMk6epy21azA9yb4RPJHi2uSfeEXOo7rMgP5xG8R0BB7w8eualKr0NwLy+WY62SOCNk7syRxzFnV9GsLqyunOQdgKszRgIXLKMdcnwFc2rFKTUTs0JtwTkJUVAcJu2F1cKz60k7OeE5yOzZdBC+GAy/jU/VTVjQndXCvMkYYEMAQeoIyD9DXqikMiJeVYCcxq0D+DwM0TD6KdJ+RBFIp/tCAbNFeIPBwIJ8ftLmNz8wvzqdoq6FecNmZquFpVPmQw4fzZE7iN9cEx6QzjQx/ZPwyfNSanVmqKvbGOZdEqK6/osAR89+h9ajpori2Gq3zPGOtvI2XA/6Up3z+q+R5EVvpYyMtJ6HJrdnThrTd+7mWtZ6VWaoTl/mK3u0LR6iVOHjYlZI28VdSNj+FPrHjcMsmiGIyKuQ8obMakfZDdHbPgvTxI6VsbRgim3YYcxcReXNnbtiWQflZB/5eJti37bDIUeuroKf8O4asMaRoMIihVHoNvv8AGn8FoiljHGqlzqYqACx8yQMn5mofiHONnCxQy9rKP7GAGaTPlpTIX94ioXSL1mSsiXijJ6ffSHGeZrWwC+8SYd/gjUF5ZD07qLud/Hp61TOMe0G6Axoh4ej7IZvy9037EEewPoSaZcvci3NxIZsS2+v47y6Ie9kB69nH8NuD5ncCoSlcajzerGPM/Mc11dovY9rcj/lrEHUltn+2uCNjJjfT0X8a0rkblL3KFjK/a3Mx1zzHqz+Q/VXoBT/l/lW2slK28YUn43PekkPiWc7sSalqgTCiiikM7RRRQI5RRRQMKKKKAA1knFuC30F8k0j2c091J2YYxyaobdBqbT3wAFGc7Ekkb1rdZrzPyJeT8TM6yRdg6Kmp8lrZVYM2iM91iceO3mNqBEfEkcp7GdGZO1PZGTUWZl3OcfaAJZiMKgZVO+RSXJHBoTZ28jRIWTtDGxUEqrSMRiq7w/m63g4fK0ly8l0JJ1VQxaWRSSIw74OmPUdZAIB9elXrhFg0dnFGmA6xKBnJXVpHUDcjNZ8Q7JI3YKKcm2PpJqrXOXGBHA0YZe1mBjjUkDGrulznoqgkk+lNr+K7eTsFul7XGplt4wixIejSSOXYZ8FUZPp1Da04PDbEsuJphtJeXBLhG/RXqS2eiJv5mq6dG+pqr4tQWWK1E+I3TI1pJaRzTLaoY5WCFY3iIXVpL4LMCuRpBq5WHEFkRXjYMjDII8Qf/fSmPDC5GW1nPjJgMfXQNo18h186gJopuHzPLGGltJGLyRKMvAx+J0H2l8SBVk6OmhRh8XaVp7MvasD0rtRljfLKiyRMGRhkMpyDT1LjzrE4nUceaFqKAaKiRCiil7UDO9NaibsrlO5u5XZ83NqALgKQyEHRcp+g6ggOfEZ2OADTDhHMV3NGvu54jMB3NEFpbW0SEbFQ7KQNJyNvwrSLxUx3aq3Jxkh41cwpn3eeEXBX7KS5CFvQsQfnW6hNp5GcvEwTXESt1KvzZxG9iaOKWwuZDMcJ290XRm3OkrCRHqwD3Sal+UuWZL2F0N0LLQdEtpaQpC0Z/WcliwIwQw2NXT2lon+z5DLbyXCoQ2I2CvERnEqk7gr6AnBO2M1mHC7uaeSKWC5ke4ROzeSygJMqdcSSXDJFkeYU4OflWm/UwpN7I1flvkO0su9GheU9Z5T2kzfvnp8hindxzdZo5R7mEMNmXWuV/ax8P1rHLXnK4uZG4fdTydmkhLMpLTzA/DbExLudWclfBcVNcb5ktbG1ZYlVGbuJBoMbFmHVoyA2MHJJG/rmqZVLOyVzTChdNydrGvo4IBBBB3BG4I8wa7VQ9n3GbQW0NrDdCZ4kAIcNG58ThHAOkemcCrfVpnCiiigDtFFFAjlFFFAwqI5q5kjsLWS5lDMqAd1Rkkk4A9N/E1L004rw1LiGSGUakkUqw9DQBnltztxO4USRpZwRuAyJIJZZMHcFmVlAPoBXY+PcX15aWx0eKCKXBHjvqyPvNQfJt2QslszBmtZGiDjcPGpIRgfHoR9KovPfOt5HdywpKY0Q4UJhSQQCCW653868vHEdoVsTOhGUVbu5ejOrKlh4Uo1Gm7l85v4vdTRRWbwWkSXM8aGSFmzpB1kdmyjy6g/zqe5p4z7pavKo1OMJGv6UjnSo+85+lZr7KGnvLsy3Ekkq2ykrrYth5O7kZ8cA1ovNvDXliQxsimGVJ8uCy4iy3wjdvl411lxFljWab52CkkoSlTW+xH2XCmtIjE7SmWTTNeXC5MkskmVS3g83OMZHwjfbIw+i4ewYKEQzKNox+Zs0PQEj4pCPLc+i7nxy3zDHJNZxye8XN2yyP2hUrHEHOWbDYXujCZUHqQDuas/vFvbKUBLNlmKIGmmdmOSSq5Yk+Z/kK6aOU78yMNsQNzk+J6Z+nhUdPxRFcqeigtI+QEiHhqJ+0fAdcb1ybiNxcyFEjMSDqiujTt/iOuY7ZfTJkPgBSc/L+krrQSyKcpAm0MR/SYt1b9dssT0UUCIaeMIBNalrd5pMLEU1pcZ+2YRgpkZJYYIAyakV5m7NtF3GYD4SbtA/qJAO78nxXHtGYsQ+ZMFZLgbJAvUpFn7Xr9WPRa8xxBVmuGzoEOhAxJPZIGbU2rclmOd/DFVzpxluaaOJqUtnp0Jy3ulcakZWHmpBH3inC3B+dRvIfs7tZuG2s2loZ2j1GeBmic5LEah8LbY+IGpR/ZzcD4OJS/vwQP8AyC5rO8O+Rvj2hBr44noXI8jXoXAplJyBxD7PEovraLn8JK4ns4vm/OcUx/hW0a/izGo/00hvG0ejHN1xKONC8jhFXcsxwBUJ7L7yW84ldXqqwtezWCNiCBIVYHI/iPpkCrBw72UW4YPdyTXrqcgXDZjU+kS4X781dIoQoCqAANgAAAB5ADpV9Kjk1MOIxPF0S0IXnXjj2lo00aqSGRSz50Rh2CGRgN2C5BIBHzFZxFyzFZl7l7i47zam7ACONC5yWCRglU8TuQBvWucQ4fHPE0Uqh43BVkPRgazNUaxvpLL47RYhMkjNvbIcjs3Zuq5B05OcegorptXQYWaUrc2QfFOS4YUe5tZZA8pXLFhJExdwRI22QFJ1alIIxSPC7uKwl/LhrqSU4W+QPIXc5IizJshx00sRtvioC9Pu112djxEpDKSyCN1lSMk95CmrbrkHxHyqe4pw26i0TkS8RQDKTaoh2TsullaB1ZMdcNjO/WqE76Nmpwkkpxj3aaq/T2iU4tJcdvDeTxKltZkzdmJFM7EKRknGgYz8AbfzrT7bmGFraO5Z1jikRZA0pCYDAMM5OM71gNrxj3oJaXhuQFwqWdtGXaUKMgvISS/Q7AAbVe7fhW6OvDbyR9lVp9DFABgfnpT2YA8gKthJxjZK/gUVqac/idnzvv6F4sOfLCeURRXULSHourBb5ZwD9KnqoEvIUt3LE132cUULrIsUZ1yM69NUmAFUeS5z51f6vi21qZJJJ2TudooopkDlFFFAyr8x+0W0s5OxYvLcYz2ESl36ZGT8K/U1n3F+ZOI8Qyjstnbk7pES07L+iz9B9Pxqb9qnD+F2zC8uhIty2yCCQpJKQPHwwBsSR99Z7wr3qSRXmuHtbd8nuxi4eNcAqGwuTnzxt4gVgxkqysqcoxv13v3GvDRpu7nFu3TYsFnw1obmAwoBAsTRsQRkb6l2O53zv+saqHte4TpmjuANpF0N+0nT71P4UsvOl3FLhY/eYixCN2fZySKPHShbT9xFXbjnCBe2hjI0sQHQN1VxuAf5H5mvOJ1MDiYVKrVtm076c7+H4OlJQxFKUYXvvqK+zPl0WtkhP5ybEj+mR3V+gx9SatdQ3K3MCXMWMaJYu5LCdmjYbdP0dtjUzXdk7u7HTSUUkV+95Q7SeSb3m4UyBQyqVClU6J8OSuSTgnGTSU/Db5ZVWKSE2oHeicIvanycRwfD6A5PmKstRvGuPxWwGvLO3wRJvJIfRfLzY7CpxqzXMrnQpvVoik4peiZ0lhmNugAVbJYYFc/a7zy69GNhgqTvnFR8nMt3PbzPFbLDBE/ZRquuYyyHbT+R3f8AWYMFG475pLiRuLtSJ5DDG39hCd8f9SXq3qFwPnU9yRz/ABWVvHaX5EJj7kU4U9jInhqIH5Nx0OevXzqzD42nWk4KSv726mHEYZ01mSdhlfyXa2gkezfCBAI9JSMuSACY11SuM76dCgeOTvUivLdxxALHJG9vbkqZ3caXmAwSkcZJZVY7FnwceBrSba4SRQ8bK6sMhlIZSPMEbGlcVvMQnb26oqoihVUBVUDAAGwAHgKUoooAKKKKACmvE+IpBDJNISEjVnYjc4UZO3jTqs19rXFllVbBZCucTXRX7FsmThj5s2ML41CpNU4uUtkSjFydkTUPtRspLOW5ik19kmowHuTZOAo0HfckAEZG9VPglhJf3Wi5Iy5W5vFX4VUYEFt8gAC3y9ai/eLS4xGYdDxAaElQxyqowVZD8WNhuDTSzvbi3uux4bLKbi4bW8Z0yx+skpcFlGM+NcrD9oqvNU5Qafr5m6eFdODmpJmrc3clxXlpJCscSORmN9A/JuPhIxgjy+VZpyXzJJbyPa3a4ZT2ciHwPmPQjcH1raLJXEaCUq0gUa2UaVLY3IHgM1nPti5YHZ+/wqe1hwJQo/ORZ6n1Q758tq6Fem5q8d17sT7PxMaUnTq/JLR93SS8PsV/njlIo63NuSMEPHIvVWG+f+4q++z3nxb+MpLhLqIflIx0YeEiean8DtVQ5J5oSaPsJiGRx3T/ACNQ3MvBZ7C4E1u5jcZ0SLuMH7JHRkO2x9PKsVGtw/8Ar9mdzF4F4n+1L/dS+F8px/fR+1vFFVD2ec9rfw6ZMJdRYEsfTPk6jxU/hVvrqJ31R5KUXFuMlZo7RRRQROUz4vxaO2heaZgkcYyzH+nmfSnlZR7S5mu+IQ2moGCBBPMoIOpy2lFYDp0zg1VWqxowdSWyLIQc5KK5lL5p4j73c9tOoU3eUiEp2ggUDy6SMTnGfrS0XK8WAJHmlGMd+V8YG3RSBivcfCPfY7mWViFlPZQkfZjjOSw89T/eBVe4dybcGZoYbsqEQOxGtQuo4UYB6nBP0rzsq3FzOVTLJb728nytt4o7EY8NK0Lrlt7d9y98Os44hiNFQeg/mepqXt3qhHl/isXwXMUmPBuv8Sf1r1Hx/icH521SUDxj6/wk/wAq5dTBurrCpGT8bP62NSrqKs4NeX6LZxjgLGVbu1IS5TY74WdPFH+Y6N4bU8fn20SESTSCI5KtC28quuxUoMnbz6Hzqu8I9p9s50Th7Z/KQZX/ADAbfUCvXOXJ8XEIu2tihmAyroQVlH6LEePka04PEVcLJUcWmo8n08+a+xTNqScqLTfQiuM+2J5WEVhEQzHSJJACxJ2GlBsPqT8qsnD+FCJdTd+ZgO1lbvO7Y33PQZ6KNh5VTPZhym4la5mQr2epEDddfRjjwxuPrWhzVLtbFRc+BSei37308vuGDhKS4lTfkUTmDm+4t5WU2v5MHZzqIYeeQMD5VZ14FNcx4hFncq6gjRcqR3hnDKyZBFIX/HLePIkmjX0LDP3DeqvxDifDnOQR2mRpeFGWQN4EEAZOfOrcLw5pZqD8Vm9/UVbPG+WqvB2Nq9mHK9zYWQguZEch2ZAmSI1bB06iBq72o9PGrfVY9nl9eS2am+jZJQzBS4Cu8Y+FnUfCx8R6Zqz16w4AUUUUAFFNr7iUUKlpZEjUblnZVAHzJqlcX53lucx2AKRkd69kUgY/6KHBc/rnCj1qmtXp0I56jsicKcqjtFXHnOnPXu593tFE142O5uUgU/2kpHwgeC5yayfit/2E7xzSAyOY55JmUZun1DIGcIoQAlYzsSo+Rt1lYR2yFY8ksdTux1PI56s7Hcmou5tmv5fc4VjkcjMhfdIE6am8S3kowSfKvOf188bXUIR+Dp+X+vza3WWFjQpuUnr70Xv6DTj/ABbh08ca2oup5A4LzSdqNWe7oUHAEhYjSEC4x1xnOgey/keSwSR5iuuc6tONUkY8FaY7uem3QHzpxyv7K7OyaN0EjyRjAZ3LLqPVwnwq3gCOgq5V6KnSUG2tOWm1jlyqOSsFeXQEEEAg7EHoRXqiriswzmnko2fEo0gZILe6b8mzamEcvVkAGMBie6CfrVvv+F24hCX98wCjZS0cGfTYGQ/INVv5l5ahvoDDOCVyGBU6WVlOQVbwP/em3A+RrO0IaKBe0G/bP+UlJ8zI+WqKp01d5dWXTxNeSjBzdo7fzuZZxHh0JCjhdpeG4U5iuoY5I8H9aWbGtD4g5Fa3yq90bWP35Y1uMd8RnI9D5A+YG1S1FTbuZ0rbtvxO0UUUhnk189cZNxZpddtDIl1e3LrG5A0spOlSras4AYkbeVfQ1Zd7WNL8Q4XGevaO+36oBH41lxkIyotz2WvprZl1GTjNW56eoylthDDHEuwRFX7hj+dV3lvi2kzzGGZ2kfSCnZkCOPKqBlwTvqJqwcWm3P8A79ar/La4tYvDK5+8k/1rxdFXoyctbtfl/dHpJR+KKXK/4RLrzVbsdLP2TfoTDsm/i2P0JpwXB3BBHmDkfeKjbqzSVdMiq6nwYZ/+DUVYcjQRlijzLq6BZCukeW3X6/8A9pqlQte7T8L/AKBuonsmvT9j+5mjndolj94ZfiUKCE/adu6p9M59K82Ps+ljftYJ/dGP9nHqlQn9bUQCPQDFT3KPCHuJJYYZILaOAgaAuudsgHXoJCqhzjUdWSDUneK1vdi37VZwY9ZIXS8JBwBIASuG+z0PdO3jWurRxVGg6tOyhbm07rw28tzI61KpUyS38PzuUaz5oc3EsKiP3sEqyAkQXTIOqnrHIAPHY4wTsMRMt+lyP/Hz3UBLFezCiKEMNiuoaiSP1t6vXGpba1dZjFF28rCNHOlMs23ekOyL5sfDzrt9wto5oLgT2sxkOiSK3O8mejYLMHEYydXdOPuqWHTqQdelTskt7pO6WqV76eWm221dR5ZKEpXd9tefUz6/5Ts0ikaITSlFJLI2sJgZ3YYT1xnOPCnfKvL9nbxRS30TB5lDI064hKncaCModsfEc+gq/cZhWO2kCooXQ50qABuCTsNt6svsysw/BbRJlVwYvhcBgRqYrsdvhxW3s+csfRnGUpLVa31KsSlQnGSivQqls7RgGzu54VHRNQnhx5aJM4H7JH0qSk5p4jtomsj5loJQT90pqe4n7MLGXdI2t2/TtmMJ+qr3T9RUTD7IQpP/ABC9I8BmLb6lDmtCweNp6U611/yX8lLrYaWsoW8PaGnFebL5IHka4t00KWbsrck7eRklI+8VQ+YONXjsjyXtyRcK6QKhEGctGAzLEAMEF2x1wF3rSl9k+xDX92wO2NMG49cxnNKf7n7ZpI3mnu5uzOVV5Ao3/wANVI+hFW0qGNT/ALtRPw8NOS5/QhOph/8ACL9+Zj3DVC6LkRCQ22YZcrraSVu077Fv0T2Qz4Ak1cxzghVUjEt1MFXULeMyAvjcal7o39a0Hg3s04fbg6baNyWL6pVEjAk5wC2dhVmjiCjCgADwGw+6lV7Kp15Zqrb99ded+n0HDGSpq0EZfwXk28vDquwbODwjVg1w49W6RDHl3vlV/wCA8t29mmi2iWMHdiMlmPmzHvMfmak6K6FHD06EctNWM1SrOo7zdwoooq8rCiiigAooooAKKKKAO0UUUCErm4CIztsqgsT1wAMmsO5r5siveJ2V1BHcGCJXUymF9ByThlwCSM7dBW33sJeN1BwWUqD5EgjNfP1nfLZW8dveKyvbzuTHLHL2NyoJ+0qnK94HoRnGQaxY1y4eVK6lo99E09dDRQSzXfLVeI9vuOo+VXXlgyqSjqGbBOASOu1IcsTarSE/qAfdtTXjHMCTXAlNqtnChjPTSrFNe4XQpZyGAwFGwFRPLt/Jh0TtxGrNpYRLIoBOQMY1A/U1wqmDjCEoweia19fdjsU8Q3JOS3vp6F0pSN8VTOZrqdYNSySNhlJHYFMAb51Y2xgVO8WQy2kgHVoyceuNWKxyw1lFt7u3Pu62NKrXcklsrjn/AGIl7eCKGIPcqmp37WSARx9BqdMk5zsoGflVjPCG4e8MTpCFnLANEzFtaLqOvWNTd37WT61n1tftKI5BK0LFANcEdxG+k/ZLqcMMj1FPpr6dFLxySSyAYDvHPLNpONQRpCVBIHkBsM1tqU6Tw/BkpZttXKyfXpbyMPx8XiRtl8r+/MvPGHAgkJi7bSpbssA68eABGKghwG2it0v4prGKVEZ1ghAIlLL+a1agxY9AAuzeFVwcQsz3mlAk8XdmEwPqchlIPhSdlaNcRa+wHa57t0lvJ2jlGysgbIUk4G+N6owdGGGjLixbT01ut+6+q+o8RmqNZJL6GhX7gxjVsGG4O2NWNjn54pv7BeOO8d1aOxYWzjsyfBHLDT8gVP31U7fiTvwdjcd5mMkaDcsW1EIOpOQ3T0ApHkd/deLWiW/bgy5FwhDjWMHvkN8QBJPpitfY0OBOdN9WtNtOZVjXxIRkuSv36n0TRRRXpTkhRRRQAUUUUAFFFFABRRRQAUUUUAFFFFABRRRQB2iiigRysR9qt323GFt9ewtGUDbus5LHqCMlQPCtuqn8d9l1pd3fvbmZZsAZjk0g4GBtg+FV1YOcHFbllOSjNNmP2PKKgqZHLaRgDJJA8tZ3A9FC1YIoVVQqgADoBsBVA5vnuba/uIIp5SsTlVy2Tp6jPrio1OP3w/tX+un+orjVOysVW1cr+v6OvSxdOK+CDNRmhV1KsAynqDuD9K9Y8PwrKm4jeud5pP8APj+VLQNfeE7/AFkJ/wC9R/0HEW3+5b/W6/IzUrKFY1CIAqjoo2A8ad3F+Io3kY7IpP1HQfU7VmdvJxEdLgfU5/mlL3ltfzoElmiZcgjbBBHQ5Ciqn2BiJTvJq3Pe4PGLLZRf0JSPhEeqASIhlw00z4GT1zk+OWb+GrryWhFjBqJPd2z+iSxUf5cVQeB3EUULtPcBpmDIWZyTpXUFAzuN8n61D8P5iv8ASqpdMqqAFGF2A2A+Go1OzMRjVKlB/K93e3Pb1IxqRhaSW65W7tzY+IKAoAAAHQDYCqTzJIYjDdJ8VtKkmofFo1DUB6elRI4hxGRcG7X59mufvAp9yLy897fSWl7POymEuDHIUHluCpB+WKswfYuJws1ObWj7/wBEcRioum4uL18D6E4dfpPEksZDJIoZSPEHenNRfLXL0djbJbQlykecF21NuSeuAOp6AYqUr0RxAooooAKKKKACiiigAooooAKKKKACiiigAooooA7RRRQIhuZOZo7JA8iSMDkDs1LdPM9F+tUm69ti/wBlbE+ryAfgoP8AOtOIqNuuW7aX85bwt6lFz9+Ksi4rdDMA5jlhvJXl93WCWQ5Z43fc+ZVsqT8gKh15bz/at/lU19DS+zywb/y6j9kuv8jTdvZjZeCuPk5/rWiFaEVbUnGo46Js+fDyzMDlZFYeWNB/kRXtLCdeqyfupG4/hcH8K3w+y+08DMP3x/pryfZfb+Ek33r/AKaJVIS/ykvffcsjXkudzCu2derOvzt3/oTXv/aDf3+P/wAJB/Gtx/3YQf3s38H+mu/7sYf76b+D/TVEo32qy9F+i1YnrFf+v2YNYL7zIYZWlZR3ldFEa5HmCmc+oOKdNycVOUlYjyfI/iT/ALVt3+7GH++m/g/00f7sIP72b+D/AE1ojOmo5ZNvv1X2KOI73Rip4bIn2Xb9mb/Vpp7ytxi5s7gyRxgZUgyTaXkUddIIY5XPoMeda/8A7sLfxeY/Vf8ATXoezC08TKf3x/QVSo0YyzZpPubuvqSnWc1Z29Cor7Vbteqwt+6w/k1OIfbLIPzluhH6rlf5g1a09mlkOsbN83b+hFPrbkmyT4baLPmy6/8A1ZqUp0uSKdBlynz9FfMUSOVGAydQyv8AnG2fQ1aKTht1QYRVUeSgAfcKUrO7X0EFFFFIAooooAKKKKACiiigAooooAKKKKAO0VzNFAgooooGFFFFABRRRQAUUUUAFFFFABRRRQAUUUUAFFFFABRRRQAUUUUAFFFFABRRRQAUUUUAFcNFFAHaKKK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102" name="Picture 6" descr="https://encrypted-tbn1.gstatic.com/images?q=tbn:ANd9GcRVVyn2-oGjttCDi1hdSS9alwu8HZ-Nw_URRk9tJ7NCqHetd7y3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8"/>
          <a:stretch/>
        </p:blipFill>
        <p:spPr bwMode="auto">
          <a:xfrm>
            <a:off x="899592" y="1412776"/>
            <a:ext cx="2990850" cy="344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3848" y="2780928"/>
            <a:ext cx="59401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Identify the Problem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206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2.gstatic.com/images?q=tbn:ANd9GcS7vWx7iVXtP2hQDX0OLXRONWl82lAFIA80SmHmLXtAdcTKEv32z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6" t="-14805" r="1546" b="14805"/>
          <a:stretch/>
        </p:blipFill>
        <p:spPr bwMode="auto">
          <a:xfrm>
            <a:off x="3491880" y="1628800"/>
            <a:ext cx="5105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2204864"/>
            <a:ext cx="48944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Do some Research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314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1854" y="2564904"/>
            <a:ext cx="42484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Create some ideas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148" name="Picture 4" descr="http://1.bp.blogspot.com/-otdu3gtvrmg/Td7Wt697siI/AAAAAAAAALo/OtNslgvFtIU/s1600/26-05-2011+02%253B53%253B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24"/>
            <a:ext cx="4308326" cy="59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300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athfindersdesignandtechnology.com/images/kit_catap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99278"/>
            <a:ext cx="4981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60032" y="4465440"/>
            <a:ext cx="40923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Build a Prototype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3402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435</TotalTime>
  <Words>24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anewton</dc:creator>
  <cp:lastModifiedBy>anewton</cp:lastModifiedBy>
  <cp:revision>10</cp:revision>
  <dcterms:created xsi:type="dcterms:W3CDTF">2013-07-07T17:14:19Z</dcterms:created>
  <dcterms:modified xsi:type="dcterms:W3CDTF">2013-07-08T14:56:43Z</dcterms:modified>
</cp:coreProperties>
</file>